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7F3-62DA-42BC-AB19-1DAB2C59CD2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1F48-DE1B-4BBB-ACF6-6F7AEDF4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7F3-62DA-42BC-AB19-1DAB2C59CD2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1F48-DE1B-4BBB-ACF6-6F7AEDF4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2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7F3-62DA-42BC-AB19-1DAB2C59CD2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1F48-DE1B-4BBB-ACF6-6F7AEDF4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7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7F3-62DA-42BC-AB19-1DAB2C59CD2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1F48-DE1B-4BBB-ACF6-6F7AEDF4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3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7F3-62DA-42BC-AB19-1DAB2C59CD2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1F48-DE1B-4BBB-ACF6-6F7AEDF4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5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7F3-62DA-42BC-AB19-1DAB2C59CD2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1F48-DE1B-4BBB-ACF6-6F7AEDF4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7F3-62DA-42BC-AB19-1DAB2C59CD2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1F48-DE1B-4BBB-ACF6-6F7AEDF4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8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7F3-62DA-42BC-AB19-1DAB2C59CD2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1F48-DE1B-4BBB-ACF6-6F7AEDF4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2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7F3-62DA-42BC-AB19-1DAB2C59CD2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1F48-DE1B-4BBB-ACF6-6F7AEDF4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2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7F3-62DA-42BC-AB19-1DAB2C59CD2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1F48-DE1B-4BBB-ACF6-6F7AEDF4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6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7F3-62DA-42BC-AB19-1DAB2C59CD2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1F48-DE1B-4BBB-ACF6-6F7AEDF4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6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C67F3-62DA-42BC-AB19-1DAB2C59CD2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F1F48-DE1B-4BBB-ACF6-6F7AEDF4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99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64" b="3638"/>
          <a:stretch/>
        </p:blipFill>
        <p:spPr>
          <a:xfrm>
            <a:off x="423081" y="1160060"/>
            <a:ext cx="11136573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914400" y="204716"/>
            <a:ext cx="10072048" cy="7233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Payments </a:t>
            </a:r>
            <a:r>
              <a:rPr lang="en-US" b="1" dirty="0"/>
              <a:t>Manual – </a:t>
            </a:r>
            <a:r>
              <a:rPr lang="en-US" b="1" dirty="0" smtClean="0"/>
              <a:t>Haryana Mines Auction </a:t>
            </a:r>
            <a:r>
              <a:rPr lang="en-US" b="1" dirty="0"/>
              <a:t>Portal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1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9021" b="4091"/>
          <a:stretch/>
        </p:blipFill>
        <p:spPr bwMode="auto">
          <a:xfrm>
            <a:off x="68239" y="1392072"/>
            <a:ext cx="11969087" cy="5295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41445" y="0"/>
            <a:ext cx="11027391" cy="12282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Add </a:t>
            </a:r>
            <a:r>
              <a:rPr lang="en-US" b="1" dirty="0"/>
              <a:t>EMD </a:t>
            </a:r>
            <a:r>
              <a:rPr lang="en-US" b="1" dirty="0" smtClean="0"/>
              <a:t>Funds</a:t>
            </a:r>
          </a:p>
          <a:p>
            <a:pPr algn="ctr"/>
            <a:r>
              <a:rPr lang="en-US" dirty="0" smtClean="0"/>
              <a:t>After </a:t>
            </a:r>
            <a:r>
              <a:rPr lang="en-US" dirty="0"/>
              <a:t>being declared H1 during an auction, you will be expected to top up your EMD with the</a:t>
            </a:r>
            <a:br>
              <a:rPr lang="en-US" dirty="0"/>
            </a:br>
            <a:r>
              <a:rPr lang="en-US" dirty="0"/>
              <a:t>amount equivalent of blocked EMD amount.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759355" y="1624084"/>
            <a:ext cx="2647666" cy="45037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Click Here to top up your EMD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083188" y="2074460"/>
            <a:ext cx="1323833" cy="23201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78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t="9879" b="4336"/>
          <a:stretch/>
        </p:blipFill>
        <p:spPr bwMode="auto">
          <a:xfrm>
            <a:off x="204716" y="259307"/>
            <a:ext cx="11668836" cy="6455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574507" y="1569493"/>
            <a:ext cx="2524836" cy="791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1-Select Group Here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165075" y="2361063"/>
            <a:ext cx="1555844" cy="36848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710985" y="4490113"/>
            <a:ext cx="1733266" cy="66874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2-Click Here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496334" y="4831308"/>
            <a:ext cx="1214651" cy="20471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66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t="10161" b="4556"/>
          <a:stretch/>
        </p:blipFill>
        <p:spPr bwMode="auto">
          <a:xfrm>
            <a:off x="368490" y="1050878"/>
            <a:ext cx="11423175" cy="5622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45910" y="300250"/>
            <a:ext cx="11068334" cy="62779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Amount </a:t>
            </a:r>
            <a:r>
              <a:rPr lang="en-US" b="1" dirty="0"/>
              <a:t>to be added is to be filled and mode of payment is to be selected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88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7546" y="232012"/>
            <a:ext cx="11546006" cy="6005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Payment </a:t>
            </a:r>
            <a:r>
              <a:rPr lang="en-US" b="1" dirty="0"/>
              <a:t>details will have to be entered </a:t>
            </a:r>
            <a:r>
              <a:rPr lang="en-US" b="1" dirty="0" smtClean="0"/>
              <a:t>and authenticated </a:t>
            </a:r>
            <a:r>
              <a:rPr lang="en-US" b="1" dirty="0"/>
              <a:t>by the participant / </a:t>
            </a:r>
            <a:r>
              <a:rPr lang="en-US" b="1" dirty="0" smtClean="0"/>
              <a:t>bidder.</a:t>
            </a:r>
            <a:r>
              <a:rPr lang="en-US" b="1" dirty="0"/>
              <a:t> After successful payments (EMD / Auction Fee), bidder can participate in the auctions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/>
          <a:srcRect l="17965" t="35514" r="17142" b="8030"/>
          <a:stretch/>
        </p:blipFill>
        <p:spPr>
          <a:xfrm>
            <a:off x="327546" y="928048"/>
            <a:ext cx="11546006" cy="5745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825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88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Neeti Bala</dc:creator>
  <cp:lastModifiedBy>Neeti Bala</cp:lastModifiedBy>
  <cp:revision>5</cp:revision>
  <dcterms:created xsi:type="dcterms:W3CDTF">2021-04-09T10:13:51Z</dcterms:created>
  <dcterms:modified xsi:type="dcterms:W3CDTF">2021-04-19T08:29:08Z</dcterms:modified>
</cp:coreProperties>
</file>